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6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Тревожность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92000"/>
                    <a:satMod val="130000"/>
                  </a:schemeClr>
                </a:gs>
                <a:gs pos="45000">
                  <a:schemeClr val="accent1">
                    <a:tint val="60000"/>
                    <a:shade val="99000"/>
                    <a:satMod val="120000"/>
                  </a:schemeClr>
                </a:gs>
                <a:gs pos="100000">
                  <a:schemeClr val="accent1">
                    <a:tint val="55000"/>
                    <a:satMod val="140000"/>
                  </a:schemeClr>
                </a:gs>
              </a:gsLst>
              <a:path path="circle">
                <a:fillToRect l="100000" t="100000" r="100000" b="100000"/>
              </a:path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0.55000000000000004</c:v>
                </c:pt>
                <c:pt idx="2">
                  <c:v>0.22000000000000003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A7-45AA-921B-7127434CF9AD}"/>
            </c:ext>
          </c:extLst>
        </c:ser>
        <c:dLbls/>
        <c:shape val="box"/>
        <c:axId val="56357632"/>
        <c:axId val="56359168"/>
        <c:axId val="0"/>
      </c:bar3DChart>
      <c:catAx>
        <c:axId val="563576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359168"/>
        <c:crosses val="autoZero"/>
        <c:auto val="1"/>
        <c:lblAlgn val="ctr"/>
        <c:lblOffset val="100"/>
      </c:catAx>
      <c:valAx>
        <c:axId val="56359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3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105669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95637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93181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91668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195638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6036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45705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43703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84820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89278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80735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2FF5BA-7FE3-434D-8F3F-1426A37EB333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57F561-E8A6-4597-AEBA-DF2BFA49C89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083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старшекласснику сдать экзамены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 педагога-психолога МБОУ СОШ №18 г. Пензы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Колесниковой Юлии Вячеславовны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682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6364"/>
            <a:ext cx="10515600" cy="626225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вид практической помощи, способствующий самостоятельному преодолению клиентом жизненных трудностей (личностных, профессиональных или семейных проблем). Осуществляя психологическую поддержку, психолог активизирует личностные ресурсы клиента и помогает направить их на поиск выхода из трудной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03989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Резапкина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«Определение уровня тревожности».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711417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0724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073" y="401781"/>
            <a:ext cx="10515600" cy="6456219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dirty="0" smtClean="0"/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важная сфера в жизни подростка. Родители должны понимать, как важно поддерживать своих детей и быть им опорой.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ученики проводят в школе наибольшее количество времени. Также важно учителям и классным руководителям оказывать помощь старшеклассникам.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правильное соблюдение режима и распорядка дня, помогает восполнять физические и эмоциональные силы. Организм успевает отдыхать и лучше справляется со стрессом.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40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31470"/>
            <a:ext cx="10058400" cy="102870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гровые методы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елаксация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арт-терапия.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«репетиции поведения»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Ассоциативные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метафорические карты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группового взаимодействия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классные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руководители, консультации по запросу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семьи, консультации с родителями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322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274570"/>
            <a:ext cx="3474720" cy="17207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методы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0"/>
            <a:ext cx="3503612" cy="4671483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7124700" y="1790700"/>
            <a:ext cx="4343400" cy="5791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635240" y="217170"/>
            <a:ext cx="48539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Проективные методы «репетиции поведения»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10052097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74571"/>
            <a:ext cx="4057131" cy="22247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Ассоциативные и метафорические карты и метод группового взаимодействия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8238" y="1972678"/>
            <a:ext cx="6513762" cy="488532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1940" y="0"/>
            <a:ext cx="3535223" cy="471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8856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4690"/>
            <a:ext cx="3200400" cy="120395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"Волшебная надпись"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8637" y="2570163"/>
            <a:ext cx="4876800" cy="158115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31470" y="1751214"/>
            <a:ext cx="3509010" cy="495819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на бумаге фразу, обозначающую суть вашего страха. Посмотрите, как вы ее написали: большими или маленькими буквами, вверх или вниз уходит строка? Какие чувства вызывает у вас запись на бумаге: подавленность, растерянность, страх?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0714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17270" y="525780"/>
            <a:ext cx="10058400" cy="8115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2168" y="1845734"/>
            <a:ext cx="10403512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сильные стороны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подчеркивания промахов ребенка,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веру в ребенка, сочувствие к нему, уверенность в его силах,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обстановку дружелюбия и уважения, уметь и хотеть демонстрировать любовь и уважение к ребенку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поддержка со стороны семьи и школы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режима дня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47978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291</Words>
  <Application>Microsoft Office PowerPoint</Application>
  <PresentationFormat>Произвольный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Как помочь старшекласснику сдать экзамены</vt:lpstr>
      <vt:lpstr>Слайд 2</vt:lpstr>
      <vt:lpstr>Г.В. Резапкина «Определение уровня тревожности». </vt:lpstr>
      <vt:lpstr>Слайд 4</vt:lpstr>
      <vt:lpstr>Используемые методы</vt:lpstr>
      <vt:lpstr>Игровые методы и релаксация, арт-терапия</vt:lpstr>
      <vt:lpstr>Ассоциативные и метафорические карты и метод группового взаимодействия </vt:lpstr>
      <vt:lpstr>"Волшебная надпись"</vt:lpstr>
      <vt:lpstr>Рекомендации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старшекласснику сдать экзамены</dc:title>
  <dc:creator>Пользователь Windows</dc:creator>
  <cp:lastModifiedBy>Работа</cp:lastModifiedBy>
  <cp:revision>16</cp:revision>
  <dcterms:created xsi:type="dcterms:W3CDTF">2021-05-16T19:07:29Z</dcterms:created>
  <dcterms:modified xsi:type="dcterms:W3CDTF">2021-05-17T11:27:46Z</dcterms:modified>
</cp:coreProperties>
</file>